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1"/>
  </p:normalViewPr>
  <p:slideViewPr>
    <p:cSldViewPr snapToGrid="0" snapToObjects="1">
      <p:cViewPr>
        <p:scale>
          <a:sx n="103" d="100"/>
          <a:sy n="103" d="100"/>
        </p:scale>
        <p:origin x="5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6517-B51B-6543-AD4F-0036162819CF}" type="datetimeFigureOut">
              <a:rPr kumimoji="1" lang="zh-CN" altLang="en-US" smtClean="0"/>
              <a:t>2020/5/5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CC20B-90F3-6E4A-9861-34576E5F3D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9835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6517-B51B-6543-AD4F-0036162819CF}" type="datetimeFigureOut">
              <a:rPr kumimoji="1" lang="zh-CN" altLang="en-US" smtClean="0"/>
              <a:t>2020/5/5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CC20B-90F3-6E4A-9861-34576E5F3D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9099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6517-B51B-6543-AD4F-0036162819CF}" type="datetimeFigureOut">
              <a:rPr kumimoji="1" lang="zh-CN" altLang="en-US" smtClean="0"/>
              <a:t>2020/5/5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CC20B-90F3-6E4A-9861-34576E5F3D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0839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6517-B51B-6543-AD4F-0036162819CF}" type="datetimeFigureOut">
              <a:rPr kumimoji="1" lang="zh-CN" altLang="en-US" smtClean="0"/>
              <a:t>2020/5/5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CC20B-90F3-6E4A-9861-34576E5F3D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0319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6517-B51B-6543-AD4F-0036162819CF}" type="datetimeFigureOut">
              <a:rPr kumimoji="1" lang="zh-CN" altLang="en-US" smtClean="0"/>
              <a:t>2020/5/5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CC20B-90F3-6E4A-9861-34576E5F3D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5373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6517-B51B-6543-AD4F-0036162819CF}" type="datetimeFigureOut">
              <a:rPr kumimoji="1" lang="zh-CN" altLang="en-US" smtClean="0"/>
              <a:t>2020/5/5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CC20B-90F3-6E4A-9861-34576E5F3D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1890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6517-B51B-6543-AD4F-0036162819CF}" type="datetimeFigureOut">
              <a:rPr kumimoji="1" lang="zh-CN" altLang="en-US" smtClean="0"/>
              <a:t>2020/5/5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CC20B-90F3-6E4A-9861-34576E5F3D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2585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6517-B51B-6543-AD4F-0036162819CF}" type="datetimeFigureOut">
              <a:rPr kumimoji="1" lang="zh-CN" altLang="en-US" smtClean="0"/>
              <a:t>2020/5/5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CC20B-90F3-6E4A-9861-34576E5F3D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549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6517-B51B-6543-AD4F-0036162819CF}" type="datetimeFigureOut">
              <a:rPr kumimoji="1" lang="zh-CN" altLang="en-US" smtClean="0"/>
              <a:t>2020/5/5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CC20B-90F3-6E4A-9861-34576E5F3D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2943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6517-B51B-6543-AD4F-0036162819CF}" type="datetimeFigureOut">
              <a:rPr kumimoji="1" lang="zh-CN" altLang="en-US" smtClean="0"/>
              <a:t>2020/5/5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CC20B-90F3-6E4A-9861-34576E5F3D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4989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66517-B51B-6543-AD4F-0036162819CF}" type="datetimeFigureOut">
              <a:rPr kumimoji="1" lang="zh-CN" altLang="en-US" smtClean="0"/>
              <a:t>2020/5/5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9CC20B-90F3-6E4A-9861-34576E5F3D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4399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66517-B51B-6543-AD4F-0036162819CF}" type="datetimeFigureOut">
              <a:rPr kumimoji="1" lang="zh-CN" altLang="en-US" smtClean="0"/>
              <a:t>2020/5/5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CC20B-90F3-6E4A-9861-34576E5F3D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8641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zh.learnlayout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CSS/displa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52D6D5-3F5E-114A-BB96-4BF69279DD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学习</a:t>
            </a:r>
            <a:r>
              <a:rPr kumimoji="1" lang="en-US" altLang="zh-CN" dirty="0"/>
              <a:t>CSS</a:t>
            </a:r>
            <a:r>
              <a:rPr kumimoji="1" lang="zh-CN" altLang="en-US" dirty="0"/>
              <a:t>布局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1A4E4C8-DAD1-E34F-97EB-918B625697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http://zh.learnlayout.com/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164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盒模型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在我们讨论宽度的时候，我们应该讲下与它相关的另外一个重点知识：</a:t>
            </a:r>
            <a:r>
              <a:rPr lang="zh-CN" altLang="en-US" i="1" dirty="0"/>
              <a:t>盒模型</a:t>
            </a:r>
            <a:r>
              <a:rPr lang="zh-CN" altLang="en-US" dirty="0"/>
              <a:t>。当你设置了元素的宽度，实际展现的元素却超出你的设置：这是因为元素的边框和内边距会撑开元素。看下面的例子，两个相同宽度的元素显示的实际宽度却不一样。</a:t>
            </a:r>
          </a:p>
        </p:txBody>
      </p:sp>
    </p:spTree>
    <p:extLst>
      <p:ext uri="{BB962C8B-B14F-4D97-AF65-F5344CB8AC3E}">
        <p14:creationId xmlns:p14="http://schemas.microsoft.com/office/powerpoint/2010/main" val="843871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盒模型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在我们讨论宽度的时候，我们应该讲下与它相关的另外一个重点知识：</a:t>
            </a:r>
            <a:r>
              <a:rPr lang="zh-CN" altLang="en-US" i="1" dirty="0">
                <a:solidFill>
                  <a:schemeClr val="bg2">
                    <a:lumMod val="90000"/>
                  </a:schemeClr>
                </a:solidFill>
              </a:rPr>
              <a:t>盒模型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。当你设置了元素的宽度，实际展现的元素却超出你的设置：这是因为元素的边框和内边距会撑开元素。看下面的例子，两个相同宽度的元素显示的实际宽度却不一样。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4C9046-E345-6545-A685-ABAB49EB0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565" y="1449901"/>
            <a:ext cx="5881335" cy="510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81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box-sizing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人们慢慢的意识到传统的盒子模型不直接，所以他们新增了一个叫做 </a:t>
            </a:r>
            <a:r>
              <a:rPr lang="en-US" altLang="zh-CN" dirty="0"/>
              <a:t>box-sizing </a:t>
            </a:r>
            <a:r>
              <a:rPr lang="zh-CN" altLang="en-US" dirty="0"/>
              <a:t>的</a:t>
            </a:r>
            <a:r>
              <a:rPr lang="en-US" altLang="zh-CN" dirty="0"/>
              <a:t>CSS</a:t>
            </a:r>
            <a:r>
              <a:rPr lang="zh-CN" altLang="en-US" dirty="0"/>
              <a:t>属性。当你设置一个元素为 </a:t>
            </a:r>
            <a:r>
              <a:rPr lang="en-US" altLang="zh-CN" dirty="0"/>
              <a:t>box-sizing: border-box; </a:t>
            </a:r>
            <a:r>
              <a:rPr lang="zh-CN" altLang="en-US" dirty="0"/>
              <a:t>时，此元素的内边距和边框不再会增加它的宽度。这里有一个与前一页相同的例子，唯一的区别是两个元素都设置了 </a:t>
            </a:r>
            <a:r>
              <a:rPr lang="en-US" altLang="zh-CN" dirty="0"/>
              <a:t>box-sizing: border-box;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024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box-sizing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人们慢慢的意识到传统的盒子模型不直接，所以他们新增了一个叫做 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box-sizing 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的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CSS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属性。当你设置一个元素为 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box-sizing: border-box; 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时，此元素的内边距和边框不再会增加它的宽度。这里有一个与前一页相同的例子，唯一的区别是两个元素都设置了 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box-sizing: border-box; </a:t>
            </a:r>
            <a:endParaRPr lang="zh-CN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61CD52-C6A6-AD42-84C8-A7F8E7A52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99" y="536758"/>
            <a:ext cx="5510600" cy="594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75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box-sizing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既然没有比这更好的方法，一些</a:t>
            </a:r>
            <a:r>
              <a:rPr lang="en-US" altLang="zh-CN" dirty="0"/>
              <a:t>CSS</a:t>
            </a:r>
            <a:r>
              <a:rPr lang="zh-CN" altLang="en-US" dirty="0"/>
              <a:t>开发者想要页面上所有的元素都有如此表现。所以开发者们把以下</a:t>
            </a:r>
            <a:r>
              <a:rPr lang="en-US" altLang="zh-CN" dirty="0"/>
              <a:t>CSS</a:t>
            </a:r>
            <a:r>
              <a:rPr lang="zh-CN" altLang="en-US" dirty="0"/>
              <a:t>代码放在他们页面上：</a:t>
            </a:r>
            <a:endParaRPr lang="en-US" altLang="zh-CN" dirty="0"/>
          </a:p>
          <a:p>
            <a:r>
              <a:rPr lang="en-US" altLang="zh-CN" dirty="0"/>
              <a:t>* { -</a:t>
            </a:r>
            <a:r>
              <a:rPr lang="en-US" altLang="zh-CN" dirty="0" err="1"/>
              <a:t>webkit</a:t>
            </a:r>
            <a:r>
              <a:rPr lang="en-US" altLang="zh-CN" dirty="0"/>
              <a:t>-box-sizing: border-box; -</a:t>
            </a:r>
            <a:r>
              <a:rPr lang="en-US" altLang="zh-CN" dirty="0" err="1"/>
              <a:t>moz</a:t>
            </a:r>
            <a:r>
              <a:rPr lang="en-US" altLang="zh-CN" dirty="0"/>
              <a:t>-box-sizing: border-box; box-sizing: border-box; }</a:t>
            </a:r>
          </a:p>
          <a:p>
            <a:r>
              <a:rPr lang="zh-CN" altLang="en-US" dirty="0"/>
              <a:t>这样可以确保所有的元素都会用这种更直观的方式排版。</a:t>
            </a:r>
          </a:p>
        </p:txBody>
      </p:sp>
    </p:spTree>
    <p:extLst>
      <p:ext uri="{BB962C8B-B14F-4D97-AF65-F5344CB8AC3E}">
        <p14:creationId xmlns:p14="http://schemas.microsoft.com/office/powerpoint/2010/main" val="3176439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position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为了制作更多复杂的布局，我们需要讨论下 </a:t>
            </a:r>
            <a:r>
              <a:rPr lang="en-US" altLang="zh-CN" dirty="0"/>
              <a:t>position </a:t>
            </a:r>
            <a:r>
              <a:rPr lang="zh-CN" altLang="en-US" dirty="0"/>
              <a:t>属性。它有一大堆的值：</a:t>
            </a:r>
            <a:endParaRPr lang="en-US" altLang="zh-CN" dirty="0"/>
          </a:p>
          <a:p>
            <a:r>
              <a:rPr lang="en-US" altLang="zh-CN" dirty="0"/>
              <a:t>.static { position: static; }</a:t>
            </a:r>
          </a:p>
          <a:p>
            <a:r>
              <a:rPr lang="en-US" altLang="zh-CN" dirty="0"/>
              <a:t>static </a:t>
            </a:r>
            <a:r>
              <a:rPr lang="zh-CN" altLang="en-US" dirty="0"/>
              <a:t>是默认值。任意 </a:t>
            </a:r>
            <a:r>
              <a:rPr lang="en-US" altLang="zh-CN" dirty="0"/>
              <a:t>position: static; </a:t>
            </a:r>
            <a:r>
              <a:rPr lang="zh-CN" altLang="en-US" dirty="0"/>
              <a:t>的元素不会被特殊的定位。一个 </a:t>
            </a:r>
            <a:r>
              <a:rPr lang="en-US" altLang="zh-CN" dirty="0"/>
              <a:t>static </a:t>
            </a:r>
            <a:r>
              <a:rPr lang="zh-CN" altLang="en-US" dirty="0"/>
              <a:t>元素表示它不会被</a:t>
            </a:r>
            <a:r>
              <a:rPr lang="zh-CN" altLang="en-US" i="1" dirty="0"/>
              <a:t>“</a:t>
            </a:r>
            <a:r>
              <a:rPr lang="en-US" altLang="zh-CN" i="1" dirty="0"/>
              <a:t>positioned”</a:t>
            </a:r>
            <a:r>
              <a:rPr lang="zh-CN" altLang="en-US" dirty="0"/>
              <a:t>，一个 </a:t>
            </a:r>
            <a:r>
              <a:rPr lang="en-US" altLang="zh-CN" dirty="0"/>
              <a:t>position </a:t>
            </a:r>
            <a:r>
              <a:rPr lang="zh-CN" altLang="en-US" dirty="0"/>
              <a:t>属性被设置为其他值的元素表示它会被</a:t>
            </a:r>
            <a:r>
              <a:rPr lang="zh-CN" altLang="en-US" i="1" dirty="0"/>
              <a:t>“</a:t>
            </a:r>
            <a:r>
              <a:rPr lang="en-US" altLang="zh-CN" i="1" dirty="0"/>
              <a:t>positioned”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60323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position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为了制作更多复杂的布局，我们需要讨论下 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position 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属性。它有一大堆的值：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altLang="zh-CN" dirty="0"/>
              <a:t>relative</a:t>
            </a:r>
          </a:p>
          <a:p>
            <a:r>
              <a:rPr lang="en-US" altLang="zh-CN" dirty="0"/>
              <a:t>.relative1 { position: relative; } </a:t>
            </a:r>
          </a:p>
          <a:p>
            <a:r>
              <a:rPr lang="en-US" altLang="zh-CN" dirty="0"/>
              <a:t>.relative2 { position: relative; top: -20px; left: 20px; background-color: white; width: 500px; }</a:t>
            </a:r>
          </a:p>
        </p:txBody>
      </p:sp>
    </p:spTree>
    <p:extLst>
      <p:ext uri="{BB962C8B-B14F-4D97-AF65-F5344CB8AC3E}">
        <p14:creationId xmlns:p14="http://schemas.microsoft.com/office/powerpoint/2010/main" val="4247230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position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为了制作更多复杂的布局，我们需要讨论下 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position 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属性。它有一大堆的值：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Relative</a:t>
            </a:r>
          </a:p>
          <a:p>
            <a:pPr marL="0" indent="0">
              <a:buNone/>
            </a:pP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.relative1 { position: relative; } 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.relative2 { position: relative; top: -20px; left: 20px; background-color: white; width: 500px; }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307098-8643-6044-A51B-DF88F22A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133" y="1665212"/>
            <a:ext cx="68199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27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position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为了制作更多复杂的布局，我们需要讨论下 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position 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属性。它有一大堆的值：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altLang="zh-CN" dirty="0"/>
              <a:t>fixed</a:t>
            </a:r>
          </a:p>
          <a:p>
            <a:r>
              <a:rPr lang="en-US" altLang="zh-CN" dirty="0"/>
              <a:t>.fixed { position: fixed; bottom: 0; right: 0; width: 200px; background-color: white; } </a:t>
            </a:r>
          </a:p>
          <a:p>
            <a:r>
              <a:rPr lang="zh-CN" altLang="en-US" dirty="0"/>
              <a:t>一个固定定位（</a:t>
            </a:r>
            <a:r>
              <a:rPr lang="en-US" altLang="zh-CN" dirty="0"/>
              <a:t>position</a:t>
            </a:r>
            <a:r>
              <a:rPr lang="zh-CN" altLang="en-US" dirty="0"/>
              <a:t>属性的值为</a:t>
            </a:r>
            <a:r>
              <a:rPr lang="en-US" altLang="zh-CN" dirty="0"/>
              <a:t>fixed</a:t>
            </a:r>
            <a:r>
              <a:rPr lang="zh-CN" altLang="en-US" dirty="0"/>
              <a:t>）元素会相对于视窗来定位，这意味着即便页面滚动，它还是会停留在相同的位置。和 </a:t>
            </a:r>
            <a:r>
              <a:rPr lang="en-US" altLang="zh-CN" dirty="0"/>
              <a:t>relative </a:t>
            </a:r>
            <a:r>
              <a:rPr lang="zh-CN" altLang="en-US" dirty="0"/>
              <a:t>一样， </a:t>
            </a:r>
            <a:r>
              <a:rPr lang="en-US" altLang="zh-CN" dirty="0"/>
              <a:t>top</a:t>
            </a:r>
            <a:r>
              <a:rPr lang="zh-CN" altLang="en-US" dirty="0"/>
              <a:t>、</a:t>
            </a:r>
            <a:r>
              <a:rPr lang="en-US" altLang="zh-CN" dirty="0"/>
              <a:t>right</a:t>
            </a:r>
            <a:r>
              <a:rPr lang="zh-CN" altLang="en-US" dirty="0"/>
              <a:t>、</a:t>
            </a:r>
            <a:r>
              <a:rPr lang="en-US" altLang="zh-CN" dirty="0"/>
              <a:t>bottom</a:t>
            </a:r>
            <a:r>
              <a:rPr lang="zh-CN" altLang="en-US" dirty="0"/>
              <a:t>和 </a:t>
            </a:r>
            <a:r>
              <a:rPr lang="en-US" altLang="zh-CN" dirty="0"/>
              <a:t>left </a:t>
            </a:r>
            <a:r>
              <a:rPr lang="zh-CN" altLang="en-US" dirty="0"/>
              <a:t>属性都可用。</a:t>
            </a:r>
          </a:p>
          <a:p>
            <a:r>
              <a:rPr lang="zh-CN" altLang="en-US" dirty="0"/>
              <a:t>注意页面右下角的固定定位元素。你现在可以仔细看看它，这里有它所使用的</a:t>
            </a:r>
            <a:r>
              <a:rPr lang="en-US" altLang="zh-CN" dirty="0"/>
              <a:t>CSS</a:t>
            </a:r>
            <a:r>
              <a:rPr lang="zh-CN" altLang="en-US" dirty="0"/>
              <a:t>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64E699-F4D8-5647-B823-41524B904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5727700"/>
            <a:ext cx="25908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85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position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为了制作更多复杂的布局，我们需要讨论下 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position 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属性。它有一大堆的值：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altLang="zh-CN" dirty="0"/>
              <a:t>absolute</a:t>
            </a:r>
          </a:p>
          <a:p>
            <a:r>
              <a:rPr lang="en-US" altLang="zh-CN" dirty="0"/>
              <a:t>absolute </a:t>
            </a:r>
            <a:r>
              <a:rPr lang="zh-CN" altLang="en-US" dirty="0"/>
              <a:t>是最棘手的</a:t>
            </a:r>
            <a:r>
              <a:rPr lang="en-US" altLang="zh-CN" dirty="0"/>
              <a:t>position</a:t>
            </a:r>
            <a:r>
              <a:rPr lang="zh-CN" altLang="en-US" dirty="0"/>
              <a:t>值。</a:t>
            </a:r>
            <a:r>
              <a:rPr lang="en-US" altLang="zh-CN" dirty="0"/>
              <a:t>absolute</a:t>
            </a:r>
            <a:r>
              <a:rPr lang="zh-CN" altLang="en-US" dirty="0"/>
              <a:t>与 </a:t>
            </a:r>
            <a:r>
              <a:rPr lang="en-US" altLang="zh-CN" dirty="0"/>
              <a:t>fixed</a:t>
            </a:r>
            <a:r>
              <a:rPr lang="zh-CN" altLang="en-US" dirty="0"/>
              <a:t>的表现类似，但是它不是相对于视窗而是相对于</a:t>
            </a:r>
            <a:r>
              <a:rPr lang="zh-CN" altLang="en-US" i="1" dirty="0"/>
              <a:t>最近的“</a:t>
            </a:r>
            <a:r>
              <a:rPr lang="en-US" altLang="zh-CN" i="1" dirty="0"/>
              <a:t>positioned”</a:t>
            </a:r>
            <a:r>
              <a:rPr lang="zh-CN" altLang="en-US" i="1" dirty="0"/>
              <a:t>祖先元素</a:t>
            </a:r>
            <a:r>
              <a:rPr lang="zh-CN" altLang="en-US" dirty="0"/>
              <a:t>。如果绝对定位（</a:t>
            </a:r>
            <a:r>
              <a:rPr lang="en-US" altLang="zh-CN" dirty="0"/>
              <a:t>position</a:t>
            </a:r>
            <a:r>
              <a:rPr lang="zh-CN" altLang="en-US" dirty="0"/>
              <a:t>属性的值为</a:t>
            </a:r>
            <a:r>
              <a:rPr lang="en-US" altLang="zh-CN" dirty="0"/>
              <a:t>absolute</a:t>
            </a:r>
            <a:r>
              <a:rPr lang="zh-CN" altLang="en-US" dirty="0"/>
              <a:t>）的元素没有“</a:t>
            </a:r>
            <a:r>
              <a:rPr lang="en-US" altLang="zh-CN" dirty="0"/>
              <a:t>positioned”</a:t>
            </a:r>
            <a:r>
              <a:rPr lang="zh-CN" altLang="en-US" dirty="0"/>
              <a:t>祖先元素，那么它是相对于文档的 </a:t>
            </a:r>
            <a:r>
              <a:rPr lang="en-US" altLang="zh-CN" dirty="0"/>
              <a:t>body </a:t>
            </a:r>
            <a:r>
              <a:rPr lang="zh-CN" altLang="en-US" dirty="0"/>
              <a:t>元素，并且它会随着页面滚动而移动。记住一个“</a:t>
            </a:r>
            <a:r>
              <a:rPr lang="en-US" altLang="zh-CN" dirty="0"/>
              <a:t>positioned”</a:t>
            </a:r>
            <a:r>
              <a:rPr lang="zh-CN" altLang="en-US" dirty="0"/>
              <a:t>元素是指 </a:t>
            </a:r>
            <a:r>
              <a:rPr lang="en-US" altLang="zh-CN" dirty="0"/>
              <a:t>position </a:t>
            </a:r>
            <a:r>
              <a:rPr lang="zh-CN" altLang="en-US" dirty="0"/>
              <a:t>值不是 </a:t>
            </a:r>
            <a:r>
              <a:rPr lang="en-US" altLang="zh-CN" dirty="0"/>
              <a:t>static </a:t>
            </a:r>
            <a:r>
              <a:rPr lang="zh-CN" altLang="en-US" dirty="0"/>
              <a:t>的元素。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21519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没有布局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如果你只想把所有内容都塞进一栏里，那么不用设置任何布局也是</a:t>
            </a:r>
            <a:r>
              <a:rPr lang="en-US" altLang="zh-CN" dirty="0"/>
              <a:t>OK</a:t>
            </a:r>
            <a:r>
              <a:rPr lang="zh-CN" altLang="en-US" dirty="0"/>
              <a:t>的。然而，如果用户把浏览器窗口调整的很大，这时阅读网页会非常难受：读完每一行之后，你的视觉焦点要从右到左移动一大段距离。</a:t>
            </a:r>
            <a:endParaRPr lang="en-US" altLang="zh-CN" dirty="0"/>
          </a:p>
          <a:p>
            <a:r>
              <a:rPr lang="zh-CN" altLang="en-US" dirty="0"/>
              <a:t>在解决这个问题之前，我们需要了解一个很重要的属性： </a:t>
            </a:r>
            <a:r>
              <a:rPr lang="en-US" altLang="zh-CN" dirty="0"/>
              <a:t>display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7176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position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为了制作更多复杂的布局，我们需要讨论下 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position 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属性。它有一大堆的值：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altLang="zh-CN" dirty="0"/>
              <a:t>absolute</a:t>
            </a:r>
          </a:p>
          <a:p>
            <a:r>
              <a:rPr lang="en-US" altLang="zh-CN" dirty="0"/>
              <a:t>.relative { position: relative; width: 600px; height: 400px; } </a:t>
            </a:r>
          </a:p>
          <a:p>
            <a:r>
              <a:rPr lang="en-US" altLang="zh-CN" dirty="0"/>
              <a:t>.absolute { position: absolute; top: 120px; right: 0; width: 300px; height: 200px; }</a:t>
            </a:r>
          </a:p>
        </p:txBody>
      </p:sp>
    </p:spTree>
    <p:extLst>
      <p:ext uri="{BB962C8B-B14F-4D97-AF65-F5344CB8AC3E}">
        <p14:creationId xmlns:p14="http://schemas.microsoft.com/office/powerpoint/2010/main" val="1395183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position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为了制作更多复杂的布局，我们需要讨论下 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position 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属性。它有一大堆的值：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absolute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.relative { position: relative; width: 600px; height: 400px; } 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.absolute { position: absolute; top: 120px; right: 0; width: 300px; height: 200px; }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8B296A-C0D2-4544-9B1B-B1DE27427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328" y="2335200"/>
            <a:ext cx="5873130" cy="397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05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position</a:t>
            </a:r>
            <a:r>
              <a:rPr lang="zh-CN" altLang="en-US" dirty="0"/>
              <a:t>例子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通过具体的例子可以帮助我们更好地理解“</a:t>
            </a:r>
            <a:r>
              <a:rPr lang="en-US" altLang="zh-CN" dirty="0"/>
              <a:t>position”</a:t>
            </a:r>
            <a:r>
              <a:rPr lang="zh-CN" altLang="en-US" dirty="0"/>
              <a:t>。下面是一个真正的页面布局</a:t>
            </a:r>
            <a:endParaRPr lang="en-US" altLang="zh-CN" dirty="0"/>
          </a:p>
          <a:p>
            <a:r>
              <a:rPr lang="en-US" altLang="zh-CN" dirty="0"/>
              <a:t>.container { position: relative; } </a:t>
            </a:r>
          </a:p>
          <a:p>
            <a:r>
              <a:rPr lang="en-US" altLang="zh-CN" dirty="0" err="1"/>
              <a:t>nav</a:t>
            </a:r>
            <a:r>
              <a:rPr lang="en-US" altLang="zh-CN" dirty="0"/>
              <a:t> { position: absolute; left: 0px; width: 200px; } </a:t>
            </a:r>
          </a:p>
          <a:p>
            <a:r>
              <a:rPr lang="en-US" altLang="zh-CN" dirty="0"/>
              <a:t>section { </a:t>
            </a:r>
          </a:p>
          <a:p>
            <a:pPr marL="0" indent="1431925">
              <a:buNone/>
            </a:pPr>
            <a:r>
              <a:rPr lang="en-US" altLang="zh-CN" i="1" dirty="0"/>
              <a:t>/* position is static by default */</a:t>
            </a:r>
            <a:r>
              <a:rPr lang="en-US" altLang="zh-CN" dirty="0"/>
              <a:t> </a:t>
            </a:r>
          </a:p>
          <a:p>
            <a:pPr marL="0" indent="1431925">
              <a:buNone/>
            </a:pPr>
            <a:r>
              <a:rPr lang="en-US" altLang="zh-CN" dirty="0"/>
              <a:t>margin-left: 200px; } </a:t>
            </a:r>
          </a:p>
          <a:p>
            <a:r>
              <a:rPr lang="en-US" altLang="zh-CN" dirty="0"/>
              <a:t>footer { position: fixed; bottom: 0; left: 0; height: 70px; background-color: white; width: 100%; } </a:t>
            </a:r>
          </a:p>
          <a:p>
            <a:r>
              <a:rPr lang="en-US" altLang="zh-CN" dirty="0"/>
              <a:t>body { margin-bottom: 120px; }</a:t>
            </a:r>
          </a:p>
        </p:txBody>
      </p:sp>
    </p:spTree>
    <p:extLst>
      <p:ext uri="{BB962C8B-B14F-4D97-AF65-F5344CB8AC3E}">
        <p14:creationId xmlns:p14="http://schemas.microsoft.com/office/powerpoint/2010/main" val="4278685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position</a:t>
            </a:r>
            <a:r>
              <a:rPr lang="zh-CN" altLang="en-US" dirty="0"/>
              <a:t>例子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通过具体的例子可以帮助我们更好地理解“</a:t>
            </a:r>
            <a:r>
              <a:rPr lang="en-US" altLang="zh-CN" dirty="0"/>
              <a:t>position”</a:t>
            </a:r>
            <a:r>
              <a:rPr lang="zh-CN" altLang="en-US" dirty="0"/>
              <a:t>。下面是一个真正的页面布局</a:t>
            </a:r>
            <a:endParaRPr lang="en-US" altLang="zh-CN" dirty="0"/>
          </a:p>
          <a:p>
            <a:r>
              <a:rPr lang="en-US" altLang="zh-CN" dirty="0"/>
              <a:t>.container { position: relative; } </a:t>
            </a:r>
          </a:p>
          <a:p>
            <a:r>
              <a:rPr lang="en-US" altLang="zh-CN" dirty="0" err="1"/>
              <a:t>nav</a:t>
            </a:r>
            <a:r>
              <a:rPr lang="en-US" altLang="zh-CN" dirty="0"/>
              <a:t> { position: absolute; left: 0px; width: 200px; } </a:t>
            </a:r>
          </a:p>
          <a:p>
            <a:r>
              <a:rPr lang="en-US" altLang="zh-CN" dirty="0"/>
              <a:t>section { </a:t>
            </a:r>
          </a:p>
          <a:p>
            <a:pPr marL="0" indent="1431925">
              <a:buNone/>
            </a:pPr>
            <a:r>
              <a:rPr lang="en-US" altLang="zh-CN" i="1" dirty="0"/>
              <a:t>/* position is static by default */</a:t>
            </a:r>
            <a:r>
              <a:rPr lang="en-US" altLang="zh-CN" dirty="0"/>
              <a:t> </a:t>
            </a:r>
          </a:p>
          <a:p>
            <a:pPr marL="0" indent="1431925">
              <a:buNone/>
            </a:pPr>
            <a:r>
              <a:rPr lang="en-US" altLang="zh-CN" dirty="0"/>
              <a:t>margin-left: 200px; } </a:t>
            </a:r>
          </a:p>
          <a:p>
            <a:r>
              <a:rPr lang="en-US" altLang="zh-CN" dirty="0"/>
              <a:t>footer { position: fixed; bottom: 0; left: 0; height: 70px; background-color: white; width: 100%; } </a:t>
            </a:r>
          </a:p>
          <a:p>
            <a:r>
              <a:rPr lang="en-US" altLang="zh-CN" dirty="0"/>
              <a:t>body { margin-bottom: 120px; }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C8D853-E626-F144-87F8-B2C4EB73EC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85"/>
          <a:stretch/>
        </p:blipFill>
        <p:spPr>
          <a:xfrm>
            <a:off x="468540" y="1523999"/>
            <a:ext cx="8300322" cy="521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87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float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28F9F16-817F-D94A-A96F-93DD65590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572" y="1192578"/>
            <a:ext cx="6047767" cy="542520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BC5883B-C5EA-784E-A899-91AAA759B39C}"/>
              </a:ext>
            </a:extLst>
          </p:cNvPr>
          <p:cNvSpPr/>
          <p:nvPr/>
        </p:nvSpPr>
        <p:spPr>
          <a:xfrm>
            <a:off x="3530845" y="59241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0" i="0" dirty="0">
                <a:solidFill>
                  <a:srgbClr val="414142"/>
                </a:solidFill>
                <a:effectLst/>
                <a:latin typeface="Arial" panose="020B0604020202020204" pitchFamily="34" charset="0"/>
              </a:rPr>
              <a:t>另一个布局中常用的</a:t>
            </a:r>
            <a:r>
              <a:rPr lang="en-US" altLang="zh-CN" b="0" i="0" dirty="0">
                <a:solidFill>
                  <a:srgbClr val="414142"/>
                </a:solidFill>
                <a:effectLst/>
                <a:latin typeface="Arial" panose="020B0604020202020204" pitchFamily="34" charset="0"/>
              </a:rPr>
              <a:t>CSS</a:t>
            </a:r>
            <a:r>
              <a:rPr lang="zh-CN" altLang="en-US" b="0" i="0" dirty="0">
                <a:solidFill>
                  <a:srgbClr val="414142"/>
                </a:solidFill>
                <a:effectLst/>
                <a:latin typeface="Arial" panose="020B0604020202020204" pitchFamily="34" charset="0"/>
              </a:rPr>
              <a:t>属性是 </a:t>
            </a:r>
            <a:r>
              <a:rPr lang="en-US" altLang="zh-CN" b="0" i="0" dirty="0">
                <a:solidFill>
                  <a:srgbClr val="414142"/>
                </a:solidFill>
                <a:effectLst/>
                <a:latin typeface="Arial" panose="020B0604020202020204" pitchFamily="34" charset="0"/>
              </a:rPr>
              <a:t>float </a:t>
            </a:r>
            <a:r>
              <a:rPr lang="zh-CN" altLang="en-US" b="0" i="0" dirty="0">
                <a:solidFill>
                  <a:srgbClr val="414142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altLang="zh-CN" b="0" i="0" dirty="0">
                <a:solidFill>
                  <a:srgbClr val="414142"/>
                </a:solidFill>
                <a:effectLst/>
                <a:latin typeface="Arial" panose="020B0604020202020204" pitchFamily="34" charset="0"/>
              </a:rPr>
              <a:t>Float </a:t>
            </a:r>
            <a:r>
              <a:rPr lang="zh-CN" altLang="en-US" b="0" i="0" dirty="0">
                <a:solidFill>
                  <a:srgbClr val="414142"/>
                </a:solidFill>
                <a:effectLst/>
                <a:latin typeface="Arial" panose="020B0604020202020204" pitchFamily="34" charset="0"/>
              </a:rPr>
              <a:t>可用于实现文字环绕图片，如下：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0641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clear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clear </a:t>
            </a:r>
            <a:r>
              <a:rPr lang="zh-CN" altLang="en-US" dirty="0"/>
              <a:t>属性被用于控制浮动。比较下面两个例子：</a:t>
            </a:r>
          </a:p>
          <a:p>
            <a:r>
              <a:rPr lang="en-US" altLang="zh-CN" dirty="0"/>
              <a:t>&lt;div class="box"&gt;...&lt;/div&gt; &lt;section&gt;...&lt;/section&gt;</a:t>
            </a:r>
          </a:p>
          <a:p>
            <a:r>
              <a:rPr lang="en-US" altLang="zh-CN" dirty="0"/>
              <a:t>.box { float: left; width: 200px; height: 100px; margin: 1em; }</a:t>
            </a:r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993EED-AB6A-A04D-9B6C-B90731C52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1294"/>
            <a:ext cx="9144000" cy="138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90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8FFDBD-E09E-3241-B366-AADB5D452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9254"/>
            <a:ext cx="9144000" cy="240742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clear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clear </a:t>
            </a:r>
            <a:r>
              <a:rPr lang="zh-CN" altLang="en-US" dirty="0"/>
              <a:t>属性被用于控制浮动。比较下面两个例子：</a:t>
            </a:r>
          </a:p>
          <a:p>
            <a:r>
              <a:rPr lang="en-US" altLang="zh-CN" dirty="0"/>
              <a:t>&lt;div class="box"&gt;...&lt;/div&gt; &lt;section&gt;...&lt;/section&gt;</a:t>
            </a:r>
          </a:p>
          <a:p>
            <a:r>
              <a:rPr lang="en-US" altLang="zh-CN" dirty="0"/>
              <a:t>.box { float: left; width: 200px; height: 100px; margin: 1em; } </a:t>
            </a:r>
          </a:p>
          <a:p>
            <a:r>
              <a:rPr lang="en-US" altLang="zh-CN" dirty="0"/>
              <a:t>.after-box { clear: left; }</a:t>
            </a:r>
          </a:p>
        </p:txBody>
      </p:sp>
    </p:spTree>
    <p:extLst>
      <p:ext uri="{BB962C8B-B14F-4D97-AF65-F5344CB8AC3E}">
        <p14:creationId xmlns:p14="http://schemas.microsoft.com/office/powerpoint/2010/main" val="33834002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清除浮动（</a:t>
            </a:r>
            <a:r>
              <a:rPr lang="en-US" altLang="zh-CN" dirty="0" err="1"/>
              <a:t>clearfix</a:t>
            </a:r>
            <a:r>
              <a:rPr lang="en-US" altLang="zh-CN" dirty="0"/>
              <a:t> hack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在使用浮动的时候经常会遇到一个古怪的事情</a:t>
            </a:r>
            <a:endParaRPr lang="en-US" altLang="zh-CN" dirty="0"/>
          </a:p>
          <a:p>
            <a:r>
              <a:rPr lang="en-US" altLang="zh-CN" dirty="0" err="1"/>
              <a:t>img</a:t>
            </a:r>
            <a:r>
              <a:rPr lang="en-US" altLang="zh-CN" dirty="0"/>
              <a:t> { float: right; }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B0029E-22EB-8E4D-8570-24726E3F6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" y="2790580"/>
            <a:ext cx="77470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58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清除浮动（</a:t>
            </a:r>
            <a:r>
              <a:rPr lang="en-US" altLang="zh-CN" dirty="0" err="1"/>
              <a:t>clearfix</a:t>
            </a:r>
            <a:r>
              <a:rPr lang="en-US" altLang="zh-CN" dirty="0"/>
              <a:t> hack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在使用浮动的时候经常会遇到一个古怪的事情</a:t>
            </a:r>
            <a:endParaRPr lang="en-US" altLang="zh-CN" dirty="0"/>
          </a:p>
          <a:p>
            <a:r>
              <a:rPr lang="en-US" altLang="zh-CN" dirty="0" err="1"/>
              <a:t>img</a:t>
            </a:r>
            <a:r>
              <a:rPr lang="en-US" altLang="zh-CN" dirty="0"/>
              <a:t> { float: right; }</a:t>
            </a:r>
          </a:p>
          <a:p>
            <a:r>
              <a:rPr lang="zh-CN" altLang="en-US" dirty="0"/>
              <a:t>让我们加入一些新的</a:t>
            </a:r>
            <a:r>
              <a:rPr lang="en-US" altLang="zh-CN" dirty="0"/>
              <a:t>CSS</a:t>
            </a:r>
            <a:r>
              <a:rPr lang="zh-CN" altLang="en-US" dirty="0"/>
              <a:t>样式</a:t>
            </a:r>
            <a:endParaRPr lang="en-US" altLang="zh-CN" dirty="0"/>
          </a:p>
          <a:p>
            <a:r>
              <a:rPr lang="en-US" altLang="zh-CN" dirty="0"/>
              <a:t>.</a:t>
            </a:r>
            <a:r>
              <a:rPr lang="en-US" altLang="zh-CN" dirty="0" err="1"/>
              <a:t>clearfix</a:t>
            </a:r>
            <a:r>
              <a:rPr lang="en-US" altLang="zh-CN" dirty="0"/>
              <a:t> { overflow: auto; }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6AAE8C3-C72E-F046-BC52-E3A5298B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788627"/>
            <a:ext cx="77216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3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浮动布局例子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完全使用 </a:t>
            </a:r>
            <a:r>
              <a:rPr lang="en-US" altLang="zh-CN" dirty="0"/>
              <a:t>float </a:t>
            </a:r>
            <a:r>
              <a:rPr lang="zh-CN" altLang="en-US" dirty="0"/>
              <a:t>来实现页面的布局是很常见的。之前用 </a:t>
            </a:r>
            <a:r>
              <a:rPr lang="en-US" altLang="zh-CN" dirty="0"/>
              <a:t>position </a:t>
            </a:r>
            <a:r>
              <a:rPr lang="zh-CN" altLang="en-US" dirty="0"/>
              <a:t>实现的布局例子，这次使用</a:t>
            </a:r>
            <a:r>
              <a:rPr lang="en-US" altLang="zh-CN" dirty="0"/>
              <a:t>float</a:t>
            </a:r>
            <a:r>
              <a:rPr lang="zh-CN" altLang="en-US" dirty="0"/>
              <a:t>实现。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D24F5A-FD2F-6F40-99A0-9E204705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03782"/>
            <a:ext cx="7729904" cy="5018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6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"display"</a:t>
            </a:r>
            <a:r>
              <a:rPr lang="zh-CN" altLang="en-US" dirty="0"/>
              <a:t>属性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display </a:t>
            </a:r>
            <a:r>
              <a:rPr lang="zh-CN" altLang="en-US" dirty="0"/>
              <a:t>是</a:t>
            </a:r>
            <a:r>
              <a:rPr lang="en-US" altLang="zh-CN" dirty="0"/>
              <a:t>CSS</a:t>
            </a:r>
            <a:r>
              <a:rPr lang="zh-CN" altLang="en-US" dirty="0"/>
              <a:t>中最重要的用于控制布局的属性。每个元素都有一个默认的 </a:t>
            </a:r>
            <a:r>
              <a:rPr lang="en-US" altLang="zh-CN" dirty="0"/>
              <a:t>display </a:t>
            </a:r>
            <a:r>
              <a:rPr lang="zh-CN" altLang="en-US" dirty="0"/>
              <a:t>值，这与元素的类型有关。对于大多数元素它们的默认值通常是 </a:t>
            </a:r>
            <a:r>
              <a:rPr lang="en-US" altLang="zh-CN" dirty="0"/>
              <a:t>block </a:t>
            </a:r>
            <a:r>
              <a:rPr lang="zh-CN" altLang="en-US" dirty="0"/>
              <a:t>或 </a:t>
            </a:r>
            <a:r>
              <a:rPr lang="en-US" altLang="zh-CN" dirty="0"/>
              <a:t>inline 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一个 </a:t>
            </a:r>
            <a:r>
              <a:rPr lang="en-US" altLang="zh-CN" dirty="0"/>
              <a:t>block </a:t>
            </a:r>
            <a:r>
              <a:rPr lang="zh-CN" altLang="en-US" dirty="0"/>
              <a:t>元素通常被叫做块级元素。</a:t>
            </a:r>
            <a:endParaRPr lang="en-US" altLang="zh-CN" dirty="0"/>
          </a:p>
          <a:p>
            <a:r>
              <a:rPr lang="zh-CN" altLang="en-US" dirty="0"/>
              <a:t>一个 </a:t>
            </a:r>
            <a:r>
              <a:rPr lang="en-US" altLang="zh-CN" dirty="0"/>
              <a:t>inline </a:t>
            </a:r>
            <a:r>
              <a:rPr lang="zh-CN" altLang="en-US" dirty="0"/>
              <a:t>元素通常被叫做行内元素。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3192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百分比宽度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百分比是一种相对于包含块的计量单位。它对图片很有用：如下我们实现了图片宽度始终是容器宽度的</a:t>
            </a:r>
            <a:r>
              <a:rPr lang="en-US" altLang="zh-CN" dirty="0"/>
              <a:t>50%</a:t>
            </a:r>
            <a:r>
              <a:rPr lang="zh-CN" altLang="en-US" dirty="0"/>
              <a:t>。把页面缩小看下效果！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6070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百分比宽度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百分比是一种相对于包含块的计量单位。它对图片很有用：如下我们实现了图片宽度始终是容器宽度的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50%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。把页面缩小看下效果！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AB84AC-AF11-7249-8C05-34C6FEBC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036" y="1690689"/>
            <a:ext cx="6405928" cy="460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45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百分比宽度布局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你可以用百分比做布局，但是这需要更多的工作。在下面的例子中，当窗口宽度很窄时 </a:t>
            </a:r>
            <a:r>
              <a:rPr lang="en-US" altLang="zh-CN" dirty="0" err="1"/>
              <a:t>nav</a:t>
            </a:r>
            <a:r>
              <a:rPr lang="en-US" altLang="zh-CN" dirty="0"/>
              <a:t> </a:t>
            </a:r>
            <a:r>
              <a:rPr lang="zh-CN" altLang="en-US" dirty="0"/>
              <a:t>的内容会以一种不太友好的方式被包裹起来。总而言之，选一种最合适你的内容的方式。</a:t>
            </a:r>
            <a:endParaRPr lang="en-US" altLang="zh-CN" dirty="0"/>
          </a:p>
          <a:p>
            <a:r>
              <a:rPr lang="en-US" altLang="zh-CN" dirty="0" err="1"/>
              <a:t>nav</a:t>
            </a:r>
            <a:r>
              <a:rPr lang="en-US" altLang="zh-CN" dirty="0"/>
              <a:t> { float: left; width: 25%; } </a:t>
            </a:r>
          </a:p>
          <a:p>
            <a:r>
              <a:rPr lang="en-US" altLang="zh-CN" dirty="0"/>
              <a:t>section { margin-left: 25%; }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902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百分比宽度布局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你可以用百分比做布局，但是这需要更多的工作。在下面的例子中，当窗口宽度很窄时 </a:t>
            </a:r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</a:rPr>
              <a:t>nav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 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的内容会以一种不太友好的方式被包裹起来。总而言之，选一种最合适你的内容的方式。</a:t>
            </a:r>
            <a:endParaRPr lang="en-US" altLang="zh-CN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altLang="zh-CN" dirty="0" err="1">
                <a:solidFill>
                  <a:schemeClr val="bg2">
                    <a:lumMod val="90000"/>
                  </a:schemeClr>
                </a:solidFill>
              </a:rPr>
              <a:t>nav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 { float: left; width: 25%; } 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section { margin-left: 25%; }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0A5022-6480-9C47-8200-2F209A490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5686"/>
            <a:ext cx="9144000" cy="487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73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媒体查询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“响应式设计（</a:t>
            </a:r>
            <a:r>
              <a:rPr lang="en-US" altLang="zh-CN" dirty="0"/>
              <a:t>Responsive Design” </a:t>
            </a:r>
            <a:r>
              <a:rPr lang="zh-CN" altLang="en-US" dirty="0"/>
              <a:t>是一种让网站针对不同的浏览器和设备“呈现”不同显示效果的策略，这样可以让网站在任何情况下显示的很棒！</a:t>
            </a:r>
          </a:p>
          <a:p>
            <a:r>
              <a:rPr lang="zh-CN" altLang="en-US" dirty="0"/>
              <a:t>媒体查询是做此事所需的最强大的工具。让我们使用百分比宽度来布局，然后在浏览器变窄到无法容纳侧边栏中的菜单时，把布局显示成一列：</a:t>
            </a:r>
            <a:endParaRPr lang="en-US" altLang="zh-CN" dirty="0"/>
          </a:p>
          <a:p>
            <a:r>
              <a:rPr lang="en-US" altLang="zh-CN" dirty="0"/>
              <a:t>@media screen and (min-width:600px) { </a:t>
            </a:r>
          </a:p>
          <a:p>
            <a:pPr marL="457200" lvl="1" indent="0">
              <a:buNone/>
            </a:pPr>
            <a:r>
              <a:rPr lang="en-US" altLang="zh-CN" dirty="0" err="1"/>
              <a:t>nav</a:t>
            </a:r>
            <a:r>
              <a:rPr lang="en-US" altLang="zh-CN" dirty="0"/>
              <a:t> { float: left; width: 25%; } </a:t>
            </a:r>
          </a:p>
          <a:p>
            <a:pPr marL="457200" lvl="1" indent="0">
              <a:buNone/>
            </a:pPr>
            <a:r>
              <a:rPr lang="en-US" altLang="zh-CN" dirty="0"/>
              <a:t>section { margin-left: 25%; }}</a:t>
            </a:r>
          </a:p>
          <a:p>
            <a:r>
              <a:rPr lang="en-US" altLang="zh-CN" dirty="0"/>
              <a:t> @media screen and (max-width:599px) { </a:t>
            </a:r>
          </a:p>
          <a:p>
            <a:pPr marL="457200" lvl="1" indent="0">
              <a:buNone/>
            </a:pPr>
            <a:r>
              <a:rPr lang="en-US" altLang="zh-CN" dirty="0" err="1"/>
              <a:t>nav</a:t>
            </a:r>
            <a:r>
              <a:rPr lang="en-US" altLang="zh-CN" dirty="0"/>
              <a:t> li { display: inline; } 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1949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媒体查询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“响应式设计（</a:t>
            </a:r>
            <a:r>
              <a:rPr lang="en-US" altLang="zh-CN" dirty="0"/>
              <a:t>Responsive Design” </a:t>
            </a:r>
            <a:r>
              <a:rPr lang="zh-CN" altLang="en-US" dirty="0"/>
              <a:t>是一种让网站针对不同的浏览器和设备“呈现”不同显示效果的策略，这样可以让网站在任何情况下显示的很棒！</a:t>
            </a:r>
          </a:p>
          <a:p>
            <a:r>
              <a:rPr lang="zh-CN" altLang="en-US" dirty="0"/>
              <a:t>媒体查询是做此事所需的最强大的工具。让我们使用百分比宽度来布局，然后在浏览器变窄到无法容纳侧边栏中的菜单时，把布局显示成一列：</a:t>
            </a:r>
            <a:endParaRPr lang="en-US" altLang="zh-CN" dirty="0"/>
          </a:p>
          <a:p>
            <a:r>
              <a:rPr lang="en-US" altLang="zh-CN" dirty="0"/>
              <a:t>@media screen and (min-width:600px) { </a:t>
            </a:r>
          </a:p>
          <a:p>
            <a:pPr marL="457200" lvl="1" indent="0">
              <a:buNone/>
            </a:pPr>
            <a:r>
              <a:rPr lang="en-US" altLang="zh-CN" dirty="0" err="1"/>
              <a:t>nav</a:t>
            </a:r>
            <a:r>
              <a:rPr lang="en-US" altLang="zh-CN" dirty="0"/>
              <a:t> { float: left; width: 25%; } </a:t>
            </a:r>
          </a:p>
          <a:p>
            <a:pPr marL="457200" lvl="1" indent="0">
              <a:buNone/>
            </a:pPr>
            <a:r>
              <a:rPr lang="en-US" altLang="zh-CN" dirty="0"/>
              <a:t>section { margin-left: 25%; }}</a:t>
            </a:r>
          </a:p>
          <a:p>
            <a:r>
              <a:rPr lang="en-US" altLang="zh-CN" dirty="0"/>
              <a:t> @media screen and (max-width:599px) { </a:t>
            </a:r>
          </a:p>
          <a:p>
            <a:pPr marL="457200" lvl="1" indent="0">
              <a:buNone/>
            </a:pPr>
            <a:r>
              <a:rPr lang="en-US" altLang="zh-CN" dirty="0" err="1"/>
              <a:t>nav</a:t>
            </a:r>
            <a:r>
              <a:rPr lang="en-US" altLang="zh-CN" dirty="0"/>
              <a:t> li { display: inline; } }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E9E70A-58F6-7A4F-9807-D6CA0C5F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775"/>
            <a:ext cx="9144000" cy="454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93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inline-block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创建很多网格来铺满浏览器，在过去很长的一段时间内使用 </a:t>
            </a:r>
            <a:r>
              <a:rPr lang="en-US" altLang="zh-CN" dirty="0"/>
              <a:t>float </a:t>
            </a:r>
            <a:r>
              <a:rPr lang="zh-CN" altLang="en-US" dirty="0"/>
              <a:t>是一种选择，但是使用 </a:t>
            </a:r>
            <a:r>
              <a:rPr lang="en-US" altLang="zh-CN" dirty="0"/>
              <a:t>inline-block </a:t>
            </a:r>
            <a:r>
              <a:rPr lang="zh-CN" altLang="en-US" dirty="0"/>
              <a:t>会更简单。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F5D9CB-DD16-5648-8C4F-F57C1660D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584" y="2596958"/>
            <a:ext cx="5697416" cy="426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781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inline-block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用 </a:t>
            </a:r>
            <a:r>
              <a:rPr lang="en-US" altLang="zh-CN" dirty="0"/>
              <a:t>display </a:t>
            </a:r>
            <a:r>
              <a:rPr lang="zh-CN" altLang="en-US" dirty="0"/>
              <a:t>属性的值 </a:t>
            </a:r>
            <a:r>
              <a:rPr lang="en-US" altLang="zh-CN" dirty="0"/>
              <a:t>inline-block </a:t>
            </a:r>
            <a:r>
              <a:rPr lang="zh-CN" altLang="en-US" dirty="0"/>
              <a:t>来实现相同效果。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879252-8317-9241-9C39-35C179947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886" y="2364223"/>
            <a:ext cx="6203092" cy="428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48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inline-block </a:t>
            </a:r>
            <a:r>
              <a:rPr lang="zh-CN" altLang="en-US" dirty="0"/>
              <a:t>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可以使用 </a:t>
            </a:r>
            <a:r>
              <a:rPr lang="en-US" altLang="zh-CN" dirty="0"/>
              <a:t>inline-block </a:t>
            </a:r>
            <a:r>
              <a:rPr lang="zh-CN" altLang="en-US" dirty="0"/>
              <a:t>来布局。有一些事情需要牢记：</a:t>
            </a:r>
          </a:p>
          <a:p>
            <a:r>
              <a:rPr lang="en-US" altLang="zh-CN" dirty="0"/>
              <a:t>vertical-align </a:t>
            </a:r>
            <a:r>
              <a:rPr lang="zh-CN" altLang="en-US" dirty="0"/>
              <a:t>属性会影响到 </a:t>
            </a:r>
            <a:r>
              <a:rPr lang="en-US" altLang="zh-CN" dirty="0"/>
              <a:t>inline-block </a:t>
            </a:r>
            <a:r>
              <a:rPr lang="zh-CN" altLang="en-US" dirty="0"/>
              <a:t>元素，可能会把它的值设置为 </a:t>
            </a:r>
            <a:r>
              <a:rPr lang="en-US" altLang="zh-CN" dirty="0"/>
              <a:t>top 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需要设置每一列的宽度</a:t>
            </a:r>
          </a:p>
          <a:p>
            <a:r>
              <a:rPr lang="zh-CN" altLang="en-US" dirty="0"/>
              <a:t>如果</a:t>
            </a:r>
            <a:r>
              <a:rPr lang="en-US" altLang="zh-CN" dirty="0"/>
              <a:t>HTML</a:t>
            </a:r>
            <a:r>
              <a:rPr lang="zh-CN" altLang="en-US" dirty="0"/>
              <a:t>源代码中元素之间有空格，那么列与列之间会产生空隙</a:t>
            </a:r>
          </a:p>
        </p:txBody>
      </p:sp>
    </p:spTree>
    <p:extLst>
      <p:ext uri="{BB962C8B-B14F-4D97-AF65-F5344CB8AC3E}">
        <p14:creationId xmlns:p14="http://schemas.microsoft.com/office/powerpoint/2010/main" val="28092244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inline-block </a:t>
            </a:r>
            <a:r>
              <a:rPr lang="zh-CN" altLang="en-US" dirty="0"/>
              <a:t>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可以使用 </a:t>
            </a:r>
            <a:r>
              <a:rPr lang="en-US" altLang="zh-CN" dirty="0"/>
              <a:t>inline-block </a:t>
            </a:r>
            <a:r>
              <a:rPr lang="zh-CN" altLang="en-US" dirty="0"/>
              <a:t>来布局。有一些事情需要牢记：</a:t>
            </a:r>
          </a:p>
          <a:p>
            <a:r>
              <a:rPr lang="en-US" altLang="zh-CN" dirty="0"/>
              <a:t>vertical-align </a:t>
            </a:r>
            <a:r>
              <a:rPr lang="zh-CN" altLang="en-US" dirty="0"/>
              <a:t>属性会影响到 </a:t>
            </a:r>
            <a:r>
              <a:rPr lang="en-US" altLang="zh-CN" dirty="0"/>
              <a:t>inline-block </a:t>
            </a:r>
            <a:r>
              <a:rPr lang="zh-CN" altLang="en-US" dirty="0"/>
              <a:t>元素，可能会把它的值设置为 </a:t>
            </a:r>
            <a:r>
              <a:rPr lang="en-US" altLang="zh-CN" dirty="0"/>
              <a:t>top 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需要设置每一列的宽度</a:t>
            </a:r>
          </a:p>
          <a:p>
            <a:r>
              <a:rPr lang="zh-CN" altLang="en-US" dirty="0"/>
              <a:t>如果</a:t>
            </a:r>
            <a:r>
              <a:rPr lang="en-US" altLang="zh-CN" dirty="0"/>
              <a:t>HTML</a:t>
            </a:r>
            <a:r>
              <a:rPr lang="zh-CN" altLang="en-US" dirty="0"/>
              <a:t>源代码中元素之间有空格，那么列与列之间会产生空隙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1CACE2-3B0A-0A41-B855-93279BC39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238" y="1486342"/>
            <a:ext cx="8365524" cy="502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01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block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div </a:t>
            </a:r>
            <a:r>
              <a:rPr lang="zh-CN" altLang="en-US" dirty="0"/>
              <a:t>是一个标准的块级元素。一个块级元素会新开始一行并且尽可能撑满容器。</a:t>
            </a:r>
            <a:endParaRPr lang="en-US" altLang="zh-CN" dirty="0"/>
          </a:p>
          <a:p>
            <a:r>
              <a:rPr lang="zh-CN" altLang="en-US" dirty="0"/>
              <a:t>其他常用的块级元素包括 </a:t>
            </a:r>
            <a:r>
              <a:rPr lang="en-US" altLang="zh-CN" dirty="0"/>
              <a:t>p </a:t>
            </a:r>
            <a:r>
              <a:rPr lang="zh-CN" altLang="en-US" dirty="0"/>
              <a:t>、 </a:t>
            </a:r>
            <a:r>
              <a:rPr lang="en-US" altLang="zh-CN" dirty="0"/>
              <a:t>form </a:t>
            </a:r>
            <a:r>
              <a:rPr lang="zh-CN" altLang="en-US" dirty="0"/>
              <a:t>和</a:t>
            </a:r>
            <a:r>
              <a:rPr lang="en-US" altLang="zh-CN" dirty="0"/>
              <a:t>HTML5</a:t>
            </a:r>
            <a:r>
              <a:rPr lang="zh-CN" altLang="en-US" dirty="0"/>
              <a:t>中的新元素： </a:t>
            </a:r>
            <a:r>
              <a:rPr lang="en-US" altLang="zh-CN" dirty="0"/>
              <a:t>header </a:t>
            </a:r>
            <a:r>
              <a:rPr lang="zh-CN" altLang="en-US" dirty="0"/>
              <a:t>、 </a:t>
            </a:r>
            <a:r>
              <a:rPr lang="en-US" altLang="zh-CN" dirty="0"/>
              <a:t>footer </a:t>
            </a:r>
            <a:r>
              <a:rPr lang="zh-CN" altLang="en-US" dirty="0"/>
              <a:t>、 </a:t>
            </a:r>
            <a:r>
              <a:rPr lang="en-US" altLang="zh-CN" dirty="0"/>
              <a:t>section </a:t>
            </a:r>
            <a:r>
              <a:rPr lang="zh-CN" altLang="en-US" dirty="0"/>
              <a:t>等等。</a:t>
            </a:r>
          </a:p>
        </p:txBody>
      </p:sp>
    </p:spTree>
    <p:extLst>
      <p:ext uri="{BB962C8B-B14F-4D97-AF65-F5344CB8AC3E}">
        <p14:creationId xmlns:p14="http://schemas.microsoft.com/office/powerpoint/2010/main" val="2659959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column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可以很轻松的实现文字的多列布局。</a:t>
            </a:r>
          </a:p>
          <a:p>
            <a:r>
              <a:rPr lang="en-US" altLang="zh-CN" dirty="0"/>
              <a:t>.three-column { </a:t>
            </a:r>
          </a:p>
          <a:p>
            <a:pPr marL="457200" lvl="1" indent="0">
              <a:buNone/>
            </a:pPr>
            <a:r>
              <a:rPr lang="en-US" altLang="zh-CN" dirty="0"/>
              <a:t>padding: 1em; </a:t>
            </a:r>
          </a:p>
          <a:p>
            <a:pPr marL="457200" lvl="1" indent="0">
              <a:buNone/>
            </a:pPr>
            <a:r>
              <a:rPr lang="en-US" altLang="zh-CN" dirty="0"/>
              <a:t>-</a:t>
            </a:r>
            <a:r>
              <a:rPr lang="en-US" altLang="zh-CN" dirty="0" err="1"/>
              <a:t>moz</a:t>
            </a:r>
            <a:r>
              <a:rPr lang="en-US" altLang="zh-CN" dirty="0"/>
              <a:t>-column-count: 3;</a:t>
            </a:r>
          </a:p>
          <a:p>
            <a:pPr marL="457200" lvl="1" indent="0">
              <a:buNone/>
            </a:pPr>
            <a:r>
              <a:rPr lang="en-US" altLang="zh-CN" dirty="0"/>
              <a:t>-</a:t>
            </a:r>
            <a:r>
              <a:rPr lang="en-US" altLang="zh-CN" dirty="0" err="1"/>
              <a:t>moz</a:t>
            </a:r>
            <a:r>
              <a:rPr lang="en-US" altLang="zh-CN" dirty="0"/>
              <a:t>-column-gap: 1em; </a:t>
            </a:r>
          </a:p>
          <a:p>
            <a:pPr marL="457200" lvl="1" indent="0">
              <a:buNone/>
            </a:pPr>
            <a:r>
              <a:rPr lang="en-US" altLang="zh-CN" dirty="0"/>
              <a:t>-</a:t>
            </a:r>
            <a:r>
              <a:rPr lang="en-US" altLang="zh-CN" dirty="0" err="1"/>
              <a:t>webkit</a:t>
            </a:r>
            <a:r>
              <a:rPr lang="en-US" altLang="zh-CN" dirty="0"/>
              <a:t>-column-count: 3; </a:t>
            </a:r>
          </a:p>
          <a:p>
            <a:pPr marL="457200" lvl="1" indent="0">
              <a:buNone/>
            </a:pPr>
            <a:r>
              <a:rPr lang="en-US" altLang="zh-CN" dirty="0"/>
              <a:t>-</a:t>
            </a:r>
            <a:r>
              <a:rPr lang="en-US" altLang="zh-CN" dirty="0" err="1"/>
              <a:t>webkit</a:t>
            </a:r>
            <a:r>
              <a:rPr lang="en-US" altLang="zh-CN" dirty="0"/>
              <a:t>-column-gap: 1em; </a:t>
            </a:r>
          </a:p>
          <a:p>
            <a:pPr marL="457200" lvl="1" indent="0">
              <a:buNone/>
            </a:pPr>
            <a:r>
              <a:rPr lang="en-US" altLang="zh-CN" dirty="0"/>
              <a:t>column-count: 3; </a:t>
            </a:r>
          </a:p>
          <a:p>
            <a:pPr marL="457200" lvl="1" indent="0">
              <a:buNone/>
            </a:pPr>
            <a:r>
              <a:rPr lang="en-US" altLang="zh-CN" dirty="0"/>
              <a:t>column-gap: 1em; 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1696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6180EB9-38D3-C447-95FE-AA63E2B09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389" y="2315503"/>
            <a:ext cx="7114353" cy="44436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flexbox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 flexbox </a:t>
            </a:r>
            <a:r>
              <a:rPr lang="zh-CN" altLang="en-US" dirty="0"/>
              <a:t>布局模式被用来重新定义</a:t>
            </a:r>
            <a:r>
              <a:rPr lang="en-US" altLang="zh-CN" dirty="0"/>
              <a:t>CSS</a:t>
            </a:r>
            <a:r>
              <a:rPr lang="zh-CN" altLang="en-US" dirty="0"/>
              <a:t>中的布局方式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85964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198428-19C9-AB4E-8B06-F74FA19D6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746" y="2122765"/>
            <a:ext cx="6598508" cy="473523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flexbox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 flexbox </a:t>
            </a:r>
            <a:r>
              <a:rPr lang="zh-CN" altLang="en-US" dirty="0"/>
              <a:t>布局模式被用来重新定义</a:t>
            </a:r>
            <a:r>
              <a:rPr lang="en-US" altLang="zh-CN" dirty="0"/>
              <a:t>CSS</a:t>
            </a:r>
            <a:r>
              <a:rPr lang="zh-CN" altLang="en-US" dirty="0"/>
              <a:t>中的布局方式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6701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140CBD-74DD-AC46-8730-285A06F88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65" y="2309589"/>
            <a:ext cx="7352270" cy="426729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flexbox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 flexbox </a:t>
            </a:r>
            <a:r>
              <a:rPr lang="zh-CN" altLang="en-US" dirty="0"/>
              <a:t>布局模式被用来重新定义</a:t>
            </a:r>
            <a:r>
              <a:rPr lang="en-US" altLang="zh-CN" dirty="0"/>
              <a:t>CSS</a:t>
            </a:r>
            <a:r>
              <a:rPr lang="zh-CN" altLang="en-US" dirty="0"/>
              <a:t>中的布局方式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92645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css</a:t>
            </a:r>
            <a:r>
              <a:rPr lang="zh-CN" altLang="en-US" dirty="0"/>
              <a:t>框架</a:t>
            </a:r>
            <a:endParaRPr lang="en-US" altLang="zh-CN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D40ACA3-92B9-D34F-BE9E-3F6A5AF8B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2417" y="1467278"/>
            <a:ext cx="6439165" cy="48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7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inline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span </a:t>
            </a:r>
            <a:r>
              <a:rPr lang="zh-CN" altLang="en-US" dirty="0"/>
              <a:t>是一个标准的行内元素。一个行内元素可以在段落中 </a:t>
            </a:r>
            <a:r>
              <a:rPr lang="en-US" altLang="zh-CN" dirty="0"/>
              <a:t>&lt;span&gt; </a:t>
            </a:r>
            <a:r>
              <a:rPr lang="zh-CN" altLang="en-US" dirty="0"/>
              <a:t>像这样 </a:t>
            </a:r>
            <a:r>
              <a:rPr lang="en-US" altLang="zh-CN" dirty="0"/>
              <a:t>&lt;/span&gt; </a:t>
            </a:r>
            <a:r>
              <a:rPr lang="zh-CN" altLang="en-US" dirty="0"/>
              <a:t>包裹一些文字而不会打乱段落的布局。 </a:t>
            </a:r>
            <a:r>
              <a:rPr lang="en-US" altLang="zh-CN" dirty="0"/>
              <a:t>a </a:t>
            </a:r>
            <a:r>
              <a:rPr lang="zh-CN" altLang="en-US" dirty="0"/>
              <a:t>元素是最常用的行内元素，它可以被用作链接。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05183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另一个常用的</a:t>
            </a:r>
            <a:r>
              <a:rPr lang="en-US" altLang="zh-CN" dirty="0"/>
              <a:t>display</a:t>
            </a:r>
            <a:r>
              <a:rPr lang="zh-CN" altLang="en-US" dirty="0"/>
              <a:t>值是 </a:t>
            </a:r>
            <a:r>
              <a:rPr lang="en-US" altLang="zh-CN" dirty="0"/>
              <a:t>none </a:t>
            </a:r>
            <a:r>
              <a:rPr lang="zh-CN" altLang="en-US" dirty="0"/>
              <a:t>。一些特殊元素的默认 </a:t>
            </a:r>
            <a:r>
              <a:rPr lang="en-US" altLang="zh-CN" dirty="0"/>
              <a:t>display </a:t>
            </a:r>
            <a:r>
              <a:rPr lang="zh-CN" altLang="en-US" dirty="0"/>
              <a:t>值是它，例如 </a:t>
            </a:r>
            <a:r>
              <a:rPr lang="en-US" altLang="zh-CN" dirty="0"/>
              <a:t>script</a:t>
            </a:r>
            <a:r>
              <a:rPr lang="zh-CN" altLang="en-US" dirty="0"/>
              <a:t>。</a:t>
            </a:r>
            <a:r>
              <a:rPr lang="en-US" altLang="zh-CN" dirty="0" err="1"/>
              <a:t>display:none</a:t>
            </a:r>
            <a:r>
              <a:rPr lang="en-US" altLang="zh-CN" dirty="0"/>
              <a:t> </a:t>
            </a:r>
            <a:r>
              <a:rPr lang="zh-CN" altLang="en-US" dirty="0"/>
              <a:t>通常被 </a:t>
            </a:r>
            <a:r>
              <a:rPr lang="en-US" altLang="zh-CN" dirty="0"/>
              <a:t>JavaScript </a:t>
            </a:r>
            <a:r>
              <a:rPr lang="zh-CN" altLang="en-US" dirty="0"/>
              <a:t>用来在不删除元素的情况下隐藏或显示元素。</a:t>
            </a:r>
          </a:p>
          <a:p>
            <a:r>
              <a:rPr lang="zh-CN" altLang="en-US" dirty="0"/>
              <a:t>它和 </a:t>
            </a:r>
            <a:r>
              <a:rPr lang="en-US" altLang="zh-CN" dirty="0"/>
              <a:t>visibility </a:t>
            </a:r>
            <a:r>
              <a:rPr lang="zh-CN" altLang="en-US" dirty="0"/>
              <a:t>属性不一样。把 </a:t>
            </a:r>
            <a:r>
              <a:rPr lang="en-US" altLang="zh-CN" dirty="0"/>
              <a:t>display </a:t>
            </a:r>
            <a:r>
              <a:rPr lang="zh-CN" altLang="en-US" dirty="0"/>
              <a:t>设置成 </a:t>
            </a:r>
            <a:r>
              <a:rPr lang="en-US" altLang="zh-CN" dirty="0"/>
              <a:t>none </a:t>
            </a:r>
            <a:r>
              <a:rPr lang="zh-CN" altLang="en-US" dirty="0"/>
              <a:t>元素不会占据它本来应该显示的空间，但是设置成 </a:t>
            </a:r>
            <a:r>
              <a:rPr lang="en-US" altLang="zh-CN" dirty="0"/>
              <a:t>visibility: hidden; </a:t>
            </a:r>
            <a:r>
              <a:rPr lang="zh-CN" altLang="en-US" dirty="0"/>
              <a:t>还会占据空间。</a:t>
            </a:r>
          </a:p>
        </p:txBody>
      </p:sp>
    </p:spTree>
    <p:extLst>
      <p:ext uri="{BB962C8B-B14F-4D97-AF65-F5344CB8AC3E}">
        <p14:creationId xmlns:p14="http://schemas.microsoft.com/office/powerpoint/2010/main" val="882104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 </a:t>
            </a:r>
            <a:r>
              <a:rPr lang="en-US" altLang="zh-CN" dirty="0"/>
              <a:t>display </a:t>
            </a:r>
            <a:r>
              <a:rPr lang="zh-CN" altLang="en-US" dirty="0"/>
              <a:t>值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还有很多的更有意思的 </a:t>
            </a:r>
            <a:r>
              <a:rPr lang="en-US" altLang="zh-CN" dirty="0"/>
              <a:t>display </a:t>
            </a:r>
            <a:r>
              <a:rPr lang="zh-CN" altLang="en-US" dirty="0"/>
              <a:t>值，例如 </a:t>
            </a:r>
            <a:r>
              <a:rPr lang="en-US" altLang="zh-CN" dirty="0"/>
              <a:t>list-item </a:t>
            </a:r>
            <a:r>
              <a:rPr lang="zh-CN" altLang="en-US" dirty="0"/>
              <a:t>和 </a:t>
            </a:r>
            <a:r>
              <a:rPr lang="en-US" altLang="zh-CN" dirty="0"/>
              <a:t>table </a:t>
            </a:r>
            <a:r>
              <a:rPr lang="zh-CN" altLang="en-US" dirty="0"/>
              <a:t>。</a:t>
            </a:r>
            <a:r>
              <a:rPr lang="zh-CN" altLang="en-US" dirty="0">
                <a:hlinkClick r:id="rId2"/>
              </a:rPr>
              <a:t>这里有一份详细的列表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之后我们会讨论到 </a:t>
            </a:r>
            <a:r>
              <a:rPr lang="en-US" altLang="zh-CN" dirty="0"/>
              <a:t>inline-block </a:t>
            </a:r>
            <a:r>
              <a:rPr lang="zh-CN" altLang="en-US" dirty="0"/>
              <a:t>和 </a:t>
            </a:r>
            <a:r>
              <a:rPr lang="en-US" altLang="zh-CN" dirty="0"/>
              <a:t>flex 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每个元素都有一个默认的 </a:t>
            </a:r>
            <a:r>
              <a:rPr lang="en-US" altLang="zh-CN" dirty="0"/>
              <a:t>display </a:t>
            </a:r>
            <a:r>
              <a:rPr lang="zh-CN" altLang="en-US" dirty="0"/>
              <a:t>类型。不过你可以随时随地的重写它！虽然“人为制造”一个行内元素可能看起来很难以理解，不过你可以把有特定语义的元素改成行内元素。常见的例子是：把 </a:t>
            </a:r>
            <a:r>
              <a:rPr lang="en-US" altLang="zh-CN" dirty="0"/>
              <a:t>li </a:t>
            </a:r>
            <a:r>
              <a:rPr lang="zh-CN" altLang="en-US" dirty="0"/>
              <a:t>元素修改成 </a:t>
            </a:r>
            <a:r>
              <a:rPr lang="en-US" altLang="zh-CN" dirty="0"/>
              <a:t>inline</a:t>
            </a:r>
            <a:r>
              <a:rPr lang="zh-CN" altLang="en-US" dirty="0"/>
              <a:t>，制作成水平菜单。</a:t>
            </a:r>
          </a:p>
        </p:txBody>
      </p:sp>
    </p:spTree>
    <p:extLst>
      <p:ext uri="{BB962C8B-B14F-4D97-AF65-F5344CB8AC3E}">
        <p14:creationId xmlns:p14="http://schemas.microsoft.com/office/powerpoint/2010/main" val="2619446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margin: auto;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#main { width: 600px; margin: 0 auto; }</a:t>
            </a:r>
          </a:p>
          <a:p>
            <a:r>
              <a:rPr lang="en-US" altLang="zh-CN" dirty="0"/>
              <a:t>&lt;div id="main"&gt;</a:t>
            </a:r>
            <a:r>
              <a:rPr lang="zh-CN" altLang="en-US" dirty="0"/>
              <a:t>设置块级元素的 </a:t>
            </a:r>
            <a:r>
              <a:rPr lang="en-US" altLang="zh-CN" dirty="0"/>
              <a:t>width </a:t>
            </a:r>
            <a:r>
              <a:rPr lang="zh-CN" altLang="en-US" dirty="0"/>
              <a:t>可以防止它从左到右撑满整个容器。然后你就可以设置左右外边距为 </a:t>
            </a:r>
            <a:r>
              <a:rPr lang="en-US" altLang="zh-CN" dirty="0"/>
              <a:t>auto </a:t>
            </a:r>
            <a:r>
              <a:rPr lang="zh-CN" altLang="en-US" dirty="0"/>
              <a:t>来使其水平居中。元素会占据你所指定的宽度，然后剩余的宽度会一分为二成为左右外边距。</a:t>
            </a:r>
          </a:p>
          <a:p>
            <a:r>
              <a:rPr lang="zh-CN" altLang="en-US" dirty="0"/>
              <a:t>唯一的问题是，当浏览器窗口比元素的宽度还要窄时，浏览器会显示一个水平滚动条来容纳页面。</a:t>
            </a:r>
          </a:p>
        </p:txBody>
      </p:sp>
    </p:spTree>
    <p:extLst>
      <p:ext uri="{BB962C8B-B14F-4D97-AF65-F5344CB8AC3E}">
        <p14:creationId xmlns:p14="http://schemas.microsoft.com/office/powerpoint/2010/main" val="2130305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C87E25-DF91-F042-A941-074FD9430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max-width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12AF7E-4A4F-0344-814B-F82EF11B3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#main { max-width: 600px; margin: 0 auto; }</a:t>
            </a:r>
          </a:p>
          <a:p>
            <a:r>
              <a:rPr lang="en-US" altLang="zh-CN" dirty="0"/>
              <a:t>&lt;div id="main"&gt;</a:t>
            </a:r>
            <a:r>
              <a:rPr lang="zh-CN" altLang="en-US" dirty="0"/>
              <a:t>在这种情况下使用 </a:t>
            </a:r>
            <a:r>
              <a:rPr lang="en-US" altLang="zh-CN" dirty="0"/>
              <a:t>max-width </a:t>
            </a:r>
            <a:r>
              <a:rPr lang="zh-CN" altLang="en-US" dirty="0"/>
              <a:t>替代 </a:t>
            </a:r>
            <a:r>
              <a:rPr lang="en-US" altLang="zh-CN" dirty="0"/>
              <a:t>width </a:t>
            </a:r>
            <a:r>
              <a:rPr lang="zh-CN" altLang="en-US" dirty="0"/>
              <a:t>可以使浏览器更好地处理小窗口的情况。这点在移动设备上显得尤为重要，调整下浏览器窗口大小检查下吧！</a:t>
            </a:r>
          </a:p>
        </p:txBody>
      </p:sp>
    </p:spTree>
    <p:extLst>
      <p:ext uri="{BB962C8B-B14F-4D97-AF65-F5344CB8AC3E}">
        <p14:creationId xmlns:p14="http://schemas.microsoft.com/office/powerpoint/2010/main" val="1421784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</TotalTime>
  <Words>1308</Words>
  <Application>Microsoft Macintosh PowerPoint</Application>
  <PresentationFormat>全屏显示(4:3)</PresentationFormat>
  <Paragraphs>175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0" baseType="lpstr">
      <vt:lpstr>等线</vt:lpstr>
      <vt:lpstr>等线 Light</vt:lpstr>
      <vt:lpstr>Arial</vt:lpstr>
      <vt:lpstr>Calibri</vt:lpstr>
      <vt:lpstr>Calibri Light</vt:lpstr>
      <vt:lpstr>Office 主题​​</vt:lpstr>
      <vt:lpstr>学习CSS布局</vt:lpstr>
      <vt:lpstr>没有布局</vt:lpstr>
      <vt:lpstr>"display"属性</vt:lpstr>
      <vt:lpstr>block</vt:lpstr>
      <vt:lpstr>inline</vt:lpstr>
      <vt:lpstr>none</vt:lpstr>
      <vt:lpstr>其他 display 值</vt:lpstr>
      <vt:lpstr>margin: auto;</vt:lpstr>
      <vt:lpstr>max-width</vt:lpstr>
      <vt:lpstr>盒模型</vt:lpstr>
      <vt:lpstr>盒模型</vt:lpstr>
      <vt:lpstr>box-sizing</vt:lpstr>
      <vt:lpstr>box-sizing</vt:lpstr>
      <vt:lpstr>box-sizing</vt:lpstr>
      <vt:lpstr>position</vt:lpstr>
      <vt:lpstr>position</vt:lpstr>
      <vt:lpstr>position</vt:lpstr>
      <vt:lpstr>position</vt:lpstr>
      <vt:lpstr>position</vt:lpstr>
      <vt:lpstr>position</vt:lpstr>
      <vt:lpstr>position</vt:lpstr>
      <vt:lpstr>position例子</vt:lpstr>
      <vt:lpstr>position例子</vt:lpstr>
      <vt:lpstr>float</vt:lpstr>
      <vt:lpstr>clear</vt:lpstr>
      <vt:lpstr>clear</vt:lpstr>
      <vt:lpstr>清除浮动（clearfix hack）</vt:lpstr>
      <vt:lpstr>清除浮动（clearfix hack）</vt:lpstr>
      <vt:lpstr>浮动布局例子</vt:lpstr>
      <vt:lpstr>百分比宽度</vt:lpstr>
      <vt:lpstr>百分比宽度</vt:lpstr>
      <vt:lpstr>百分比宽度布局</vt:lpstr>
      <vt:lpstr>百分比宽度布局</vt:lpstr>
      <vt:lpstr>媒体查询</vt:lpstr>
      <vt:lpstr>媒体查询</vt:lpstr>
      <vt:lpstr>inline-block</vt:lpstr>
      <vt:lpstr>inline-block</vt:lpstr>
      <vt:lpstr>inline-block 布局</vt:lpstr>
      <vt:lpstr>inline-block 布局</vt:lpstr>
      <vt:lpstr>column</vt:lpstr>
      <vt:lpstr>flexbox</vt:lpstr>
      <vt:lpstr>flexbox</vt:lpstr>
      <vt:lpstr>flexbox</vt:lpstr>
      <vt:lpstr>css框架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学习CSS布局</dc:title>
  <dc:creator>余sam</dc:creator>
  <cp:lastModifiedBy>余sam</cp:lastModifiedBy>
  <cp:revision>10</cp:revision>
  <dcterms:created xsi:type="dcterms:W3CDTF">2020-05-05T13:52:11Z</dcterms:created>
  <dcterms:modified xsi:type="dcterms:W3CDTF">2020-05-05T15:00:51Z</dcterms:modified>
</cp:coreProperties>
</file>